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4" r:id="rId5"/>
    <p:sldId id="266" r:id="rId6"/>
    <p:sldId id="275" r:id="rId7"/>
    <p:sldId id="268" r:id="rId8"/>
    <p:sldId id="276" r:id="rId9"/>
    <p:sldId id="277" r:id="rId10"/>
    <p:sldId id="278" r:id="rId11"/>
    <p:sldId id="279" r:id="rId12"/>
    <p:sldId id="270" r:id="rId13"/>
    <p:sldId id="280" r:id="rId14"/>
    <p:sldId id="272" r:id="rId15"/>
    <p:sldId id="281" r:id="rId16"/>
    <p:sldId id="273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9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908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952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709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731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86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7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38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4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237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419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922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909B-54DD-41E7-90BB-0848EC0F7925}" type="datetimeFigureOut">
              <a:rPr lang="pt-PT" smtClean="0"/>
              <a:t>22/02/2018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1325" y="121919"/>
            <a:ext cx="646875" cy="558981"/>
          </a:xfrm>
          <a:prstGeom prst="rect">
            <a:avLst/>
          </a:prstGeom>
        </p:spPr>
      </p:pic>
      <p:sp>
        <p:nvSpPr>
          <p:cNvPr id="8" name="CaixaDeTexto 7"/>
          <p:cNvSpPr txBox="1"/>
          <p:nvPr userDrawn="1"/>
        </p:nvSpPr>
        <p:spPr>
          <a:xfrm>
            <a:off x="883920" y="21674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ANGULAR 4</a:t>
            </a:r>
          </a:p>
        </p:txBody>
      </p:sp>
    </p:spTree>
    <p:extLst>
      <p:ext uri="{BB962C8B-B14F-4D97-AF65-F5344CB8AC3E}">
        <p14:creationId xmlns:p14="http://schemas.microsoft.com/office/powerpoint/2010/main" val="2602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51131" y="1784839"/>
            <a:ext cx="2889738" cy="668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ANGULAR 4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23" y="2542809"/>
            <a:ext cx="2465554" cy="21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722985"/>
            <a:ext cx="11077518" cy="534370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363690" y="2161309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553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" y="798300"/>
            <a:ext cx="11008984" cy="51184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287492" y="2230579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404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468811" y="554447"/>
            <a:ext cx="3441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Less</a:t>
            </a:r>
            <a:r>
              <a:rPr lang="pt-PT" sz="2800" dirty="0"/>
              <a:t> </a:t>
            </a:r>
            <a:r>
              <a:rPr lang="pt-PT" sz="2800" dirty="0" err="1"/>
              <a:t>Built</a:t>
            </a:r>
            <a:r>
              <a:rPr lang="pt-PT" sz="2800" dirty="0"/>
              <a:t>-in </a:t>
            </a:r>
            <a:r>
              <a:rPr lang="pt-PT" sz="2800" dirty="0" err="1"/>
              <a:t>Directives</a:t>
            </a:r>
            <a:endParaRPr lang="pt-PT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77667"/>
            <a:ext cx="10659035" cy="541490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467601" y="2583874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4595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468811" y="554447"/>
            <a:ext cx="3441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Less</a:t>
            </a:r>
            <a:r>
              <a:rPr lang="pt-PT" sz="2800" dirty="0"/>
              <a:t> </a:t>
            </a:r>
            <a:r>
              <a:rPr lang="pt-PT" sz="2800" dirty="0" err="1"/>
              <a:t>Built</a:t>
            </a:r>
            <a:r>
              <a:rPr lang="pt-PT" sz="2800" dirty="0"/>
              <a:t>-in </a:t>
            </a:r>
            <a:r>
              <a:rPr lang="pt-PT" sz="2800" dirty="0" err="1"/>
              <a:t>Directives</a:t>
            </a:r>
            <a:endParaRPr lang="pt-PT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56" y="1230923"/>
            <a:ext cx="7753420" cy="47819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190511" y="2306777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643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9" y="782514"/>
            <a:ext cx="9730579" cy="554256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917874" y="2064329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5284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" y="787115"/>
            <a:ext cx="10811356" cy="519234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481454" y="2071256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5993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559806"/>
            <a:ext cx="10659284" cy="6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80" y="754467"/>
            <a:ext cx="10687610" cy="527302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502238" y="2258289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7825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9" y="689625"/>
            <a:ext cx="10887607" cy="54474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95308" y="2112820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183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245278" y="2920378"/>
            <a:ext cx="204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LAB 1</a:t>
            </a:r>
          </a:p>
        </p:txBody>
      </p:sp>
    </p:spTree>
    <p:extLst>
      <p:ext uri="{BB962C8B-B14F-4D97-AF65-F5344CB8AC3E}">
        <p14:creationId xmlns:p14="http://schemas.microsoft.com/office/powerpoint/2010/main" val="249549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585260" y="1535036"/>
            <a:ext cx="7085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Architecture</a:t>
            </a:r>
            <a:r>
              <a:rPr lang="pt-PT" sz="2800" dirty="0"/>
              <a:t>, </a:t>
            </a:r>
            <a:r>
              <a:rPr lang="pt-PT" sz="2800" dirty="0" err="1"/>
              <a:t>What's</a:t>
            </a:r>
            <a:r>
              <a:rPr lang="pt-PT" sz="2800" dirty="0"/>
              <a:t> New,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What's</a:t>
            </a:r>
            <a:r>
              <a:rPr lang="pt-PT" sz="2800" dirty="0"/>
              <a:t> </a:t>
            </a:r>
            <a:r>
              <a:rPr lang="pt-PT" sz="2800" dirty="0" err="1"/>
              <a:t>Different</a:t>
            </a:r>
            <a:endParaRPr lang="pt-PT" sz="2800" dirty="0"/>
          </a:p>
        </p:txBody>
      </p:sp>
      <p:sp>
        <p:nvSpPr>
          <p:cNvPr id="3" name="Retângulo 2"/>
          <p:cNvSpPr/>
          <p:nvPr/>
        </p:nvSpPr>
        <p:spPr>
          <a:xfrm>
            <a:off x="1845474" y="216916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Angular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Controllers</a:t>
            </a:r>
            <a:r>
              <a:rPr lang="pt-PT" dirty="0"/>
              <a:t> to </a:t>
            </a:r>
            <a:r>
              <a:rPr lang="pt-PT" dirty="0" err="1"/>
              <a:t>Components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Structural</a:t>
            </a:r>
            <a:r>
              <a:rPr lang="pt-PT" dirty="0"/>
              <a:t> </a:t>
            </a:r>
            <a:r>
              <a:rPr lang="pt-PT" dirty="0" err="1"/>
              <a:t>Directives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Data </a:t>
            </a:r>
            <a:r>
              <a:rPr lang="pt-PT" dirty="0" err="1"/>
              <a:t>Binding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Built</a:t>
            </a:r>
            <a:r>
              <a:rPr lang="pt-PT" dirty="0"/>
              <a:t>-in </a:t>
            </a:r>
            <a:r>
              <a:rPr lang="pt-PT" dirty="0" err="1"/>
              <a:t>Directives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Dependency</a:t>
            </a:r>
            <a:r>
              <a:rPr lang="pt-PT" dirty="0"/>
              <a:t> </a:t>
            </a:r>
            <a:r>
              <a:rPr lang="pt-PT" dirty="0" err="1"/>
              <a:t>Injection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929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150"/>
          <a:stretch/>
        </p:blipFill>
        <p:spPr>
          <a:xfrm>
            <a:off x="1024422" y="990600"/>
            <a:ext cx="10011896" cy="484600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329055" y="2161309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205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3" y="703384"/>
            <a:ext cx="11122199" cy="567058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92291" y="2265218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0599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13" y="932841"/>
            <a:ext cx="10329862" cy="509247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71509" y="2306781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804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28" b="16368"/>
          <a:stretch/>
        </p:blipFill>
        <p:spPr>
          <a:xfrm>
            <a:off x="0" y="703383"/>
            <a:ext cx="12192000" cy="615461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221669" y="602673"/>
            <a:ext cx="2403763" cy="435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178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79" y="665807"/>
            <a:ext cx="9928756" cy="5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2" y="1028700"/>
            <a:ext cx="10247493" cy="509656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426036" y="2438400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2850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34" y="672353"/>
            <a:ext cx="10179955" cy="498110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996546" y="1946563"/>
            <a:ext cx="23552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54605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46</Words>
  <Application>Microsoft Office PowerPoint</Application>
  <PresentationFormat>Ecrã Panorâmico</PresentationFormat>
  <Paragraphs>26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João Gomes</dc:creator>
  <cp:lastModifiedBy>João Gomes</cp:lastModifiedBy>
  <cp:revision>28</cp:revision>
  <dcterms:created xsi:type="dcterms:W3CDTF">2017-01-09T14:02:35Z</dcterms:created>
  <dcterms:modified xsi:type="dcterms:W3CDTF">2018-02-22T15:08:17Z</dcterms:modified>
</cp:coreProperties>
</file>